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3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69"/>
  </p:notesMasterIdLst>
  <p:handoutMasterIdLst>
    <p:handoutMasterId r:id="rId7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0" r:id="rId40"/>
    <p:sldId id="487" r:id="rId41"/>
    <p:sldId id="408" r:id="rId42"/>
    <p:sldId id="489" r:id="rId43"/>
    <p:sldId id="454" r:id="rId44"/>
    <p:sldId id="482" r:id="rId45"/>
    <p:sldId id="530" r:id="rId46"/>
    <p:sldId id="523" r:id="rId47"/>
    <p:sldId id="524" r:id="rId48"/>
    <p:sldId id="536" r:id="rId49"/>
    <p:sldId id="537" r:id="rId50"/>
    <p:sldId id="525" r:id="rId51"/>
    <p:sldId id="492" r:id="rId52"/>
    <p:sldId id="472" r:id="rId53"/>
    <p:sldId id="283" r:id="rId54"/>
    <p:sldId id="447" r:id="rId55"/>
    <p:sldId id="481" r:id="rId56"/>
    <p:sldId id="484" r:id="rId57"/>
    <p:sldId id="502" r:id="rId58"/>
    <p:sldId id="503" r:id="rId59"/>
    <p:sldId id="504" r:id="rId60"/>
    <p:sldId id="505" r:id="rId61"/>
    <p:sldId id="506" r:id="rId62"/>
    <p:sldId id="451" r:id="rId63"/>
    <p:sldId id="490" r:id="rId64"/>
    <p:sldId id="486" r:id="rId65"/>
    <p:sldId id="534" r:id="rId66"/>
    <p:sldId id="491" r:id="rId67"/>
    <p:sldId id="497" r:id="rId6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64200" autoAdjust="0"/>
  </p:normalViewPr>
  <p:slideViewPr>
    <p:cSldViewPr snapToGrid="0">
      <p:cViewPr varScale="1">
        <p:scale>
          <a:sx n="65" d="100"/>
          <a:sy n="65" d="100"/>
        </p:scale>
        <p:origin x="1474" y="5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8352"/>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2/10/2019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5.xml"/><Relationship Id="rId7" Type="http://schemas.openxmlformats.org/officeDocument/2006/relationships/image" Target="../media/image65.wmf"/><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1.xml"/><Relationship Id="rId4" Type="http://schemas.openxmlformats.org/officeDocument/2006/relationships/slideLayout" Target="../slideLayouts/slideLayout13.xml"/><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12.xml"/><Relationship Id="rId7" Type="http://schemas.openxmlformats.org/officeDocument/2006/relationships/image" Target="../media/image7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300.png"/><Relationship Id="rId5" Type="http://schemas.openxmlformats.org/officeDocument/2006/relationships/image" Target="../media/image70.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40.xml"/><Relationship Id="rId7" Type="http://schemas.openxmlformats.org/officeDocument/2006/relationships/image" Target="../media/image7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41.xml"/><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78.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43.xml"/><Relationship Id="rId16" Type="http://schemas.openxmlformats.org/officeDocument/2006/relationships/image" Target="../media/image8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58.png"/><Relationship Id="rId5" Type="http://schemas.openxmlformats.org/officeDocument/2006/relationships/tags" Target="../tags/tag46.xm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tags" Target="../tags/tag45.xml"/><Relationship Id="rId9" Type="http://schemas.openxmlformats.org/officeDocument/2006/relationships/slideLayout" Target="../slideLayouts/slideLayout12.xml"/><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png"/><Relationship Id="rId3" Type="http://schemas.openxmlformats.org/officeDocument/2006/relationships/tags" Target="../tags/tag52.xml"/><Relationship Id="rId7" Type="http://schemas.openxmlformats.org/officeDocument/2006/relationships/slideLayout" Target="../slideLayouts/slideLayout12.xml"/><Relationship Id="rId12" Type="http://schemas.openxmlformats.org/officeDocument/2006/relationships/image" Target="../media/image8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84.png"/><Relationship Id="rId5" Type="http://schemas.openxmlformats.org/officeDocument/2006/relationships/tags" Target="../tags/tag54.xml"/><Relationship Id="rId10" Type="http://schemas.openxmlformats.org/officeDocument/2006/relationships/image" Target="../media/image58.png"/><Relationship Id="rId4" Type="http://schemas.openxmlformats.org/officeDocument/2006/relationships/tags" Target="../tags/tag53.xml"/><Relationship Id="rId9" Type="http://schemas.openxmlformats.org/officeDocument/2006/relationships/image" Target="../media/image80.png"/><Relationship Id="rId14" Type="http://schemas.openxmlformats.org/officeDocument/2006/relationships/hyperlink" Target="https://aguaclara.github.io/Textbook/Flocculation/Floc_Model.html#results"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8.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2.xml"/><Relationship Id="rId11" Type="http://schemas.openxmlformats.org/officeDocument/2006/relationships/image" Target="../media/image91.png"/><Relationship Id="rId5" Type="http://schemas.openxmlformats.org/officeDocument/2006/relationships/tags" Target="../tags/tag60.xml"/><Relationship Id="rId10" Type="http://schemas.openxmlformats.org/officeDocument/2006/relationships/image" Target="../media/image90.png"/><Relationship Id="rId4" Type="http://schemas.openxmlformats.org/officeDocument/2006/relationships/tags" Target="../tags/tag59.xml"/><Relationship Id="rId9" Type="http://schemas.openxmlformats.org/officeDocument/2006/relationships/image" Target="../media/image89.png"/></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63.xml"/><Relationship Id="rId7" Type="http://schemas.openxmlformats.org/officeDocument/2006/relationships/image" Target="../media/image9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slideLayout" Target="../slideLayouts/slideLayout12.xml"/><Relationship Id="rId10" Type="http://schemas.openxmlformats.org/officeDocument/2006/relationships/image" Target="../media/image96.png"/><Relationship Id="rId4" Type="http://schemas.openxmlformats.org/officeDocument/2006/relationships/tags" Target="../tags/tag64.xml"/><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9.xml"/><Relationship Id="rId1" Type="http://schemas.openxmlformats.org/officeDocument/2006/relationships/tags" Target="../tags/tag65.xml"/></Relationships>
</file>

<file path=ppt/slides/_rels/slide5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00.png"/><Relationship Id="rId11" Type="http://schemas.openxmlformats.org/officeDocument/2006/relationships/image" Target="../media/image101.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72.xml"/><Relationship Id="rId7" Type="http://schemas.openxmlformats.org/officeDocument/2006/relationships/image" Target="../media/image10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3.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09.png"/><Relationship Id="rId3" Type="http://schemas.openxmlformats.org/officeDocument/2006/relationships/tags" Target="../tags/tag75.xml"/><Relationship Id="rId7" Type="http://schemas.openxmlformats.org/officeDocument/2006/relationships/slideLayout" Target="../slideLayouts/slideLayout9.xml"/><Relationship Id="rId12" Type="http://schemas.openxmlformats.org/officeDocument/2006/relationships/image" Target="../media/image108.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107.png"/><Relationship Id="rId5" Type="http://schemas.openxmlformats.org/officeDocument/2006/relationships/tags" Target="../tags/tag77.xml"/><Relationship Id="rId15" Type="http://schemas.openxmlformats.org/officeDocument/2006/relationships/image" Target="../media/image67.png"/><Relationship Id="rId10" Type="http://schemas.openxmlformats.org/officeDocument/2006/relationships/image" Target="../media/image106.png"/><Relationship Id="rId4" Type="http://schemas.openxmlformats.org/officeDocument/2006/relationships/tags" Target="../tags/tag76.xml"/><Relationship Id="rId9" Type="http://schemas.openxmlformats.org/officeDocument/2006/relationships/image" Target="../media/image53.wmf"/><Relationship Id="rId14" Type="http://schemas.openxmlformats.org/officeDocument/2006/relationships/image" Target="../media/image110.png"/></Relationships>
</file>

<file path=ppt/slides/_rels/slide5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image" Target="../media/image111.png"/><Relationship Id="rId26" Type="http://schemas.openxmlformats.org/officeDocument/2006/relationships/image" Target="../media/image100.png"/><Relationship Id="rId3" Type="http://schemas.openxmlformats.org/officeDocument/2006/relationships/tags" Target="../tags/tag81.xml"/><Relationship Id="rId21" Type="http://schemas.openxmlformats.org/officeDocument/2006/relationships/image" Target="../media/image114.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image" Target="../media/image58.png"/><Relationship Id="rId25" Type="http://schemas.openxmlformats.org/officeDocument/2006/relationships/image" Target="../media/image118.png"/><Relationship Id="rId2" Type="http://schemas.openxmlformats.org/officeDocument/2006/relationships/tags" Target="../tags/tag80.xml"/><Relationship Id="rId16" Type="http://schemas.openxmlformats.org/officeDocument/2006/relationships/notesSlide" Target="../notesSlides/notesSlide29.xml"/><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image" Target="../media/image117.png"/><Relationship Id="rId5" Type="http://schemas.openxmlformats.org/officeDocument/2006/relationships/tags" Target="../tags/tag83.xml"/><Relationship Id="rId15" Type="http://schemas.openxmlformats.org/officeDocument/2006/relationships/slideLayout" Target="../slideLayouts/slideLayout12.xml"/><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tags" Target="../tags/tag88.xml"/><Relationship Id="rId19" Type="http://schemas.openxmlformats.org/officeDocument/2006/relationships/image" Target="../media/image112.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slideLayout" Target="../slideLayouts/slideLayout12.xml"/><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tags" Target="../tags/tag94.xml"/><Relationship Id="rId21" Type="http://schemas.openxmlformats.org/officeDocument/2006/relationships/image" Target="../media/image125.pn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1020.png"/><Relationship Id="rId25" Type="http://schemas.openxmlformats.org/officeDocument/2006/relationships/image" Target="../media/image129.png"/><Relationship Id="rId2" Type="http://schemas.openxmlformats.org/officeDocument/2006/relationships/tags" Target="../tags/tag93.xml"/><Relationship Id="rId16" Type="http://schemas.openxmlformats.org/officeDocument/2006/relationships/image" Target="../media/image123.wmf"/><Relationship Id="rId20" Type="http://schemas.openxmlformats.org/officeDocument/2006/relationships/image" Target="../media/image119.png"/><Relationship Id="rId1" Type="http://schemas.openxmlformats.org/officeDocument/2006/relationships/vmlDrawing" Target="../drawings/vmlDrawing3.v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image" Target="../media/image128.png"/><Relationship Id="rId5" Type="http://schemas.openxmlformats.org/officeDocument/2006/relationships/tags" Target="../tags/tag96.xml"/><Relationship Id="rId15" Type="http://schemas.openxmlformats.org/officeDocument/2006/relationships/oleObject" Target="../embeddings/oleObject2.bin"/><Relationship Id="rId23" Type="http://schemas.openxmlformats.org/officeDocument/2006/relationships/image" Target="../media/image127.png"/><Relationship Id="rId28" Type="http://schemas.openxmlformats.org/officeDocument/2006/relationships/image" Target="../media/image131.png"/><Relationship Id="rId10" Type="http://schemas.openxmlformats.org/officeDocument/2006/relationships/tags" Target="../tags/tag101.xml"/><Relationship Id="rId19" Type="http://schemas.openxmlformats.org/officeDocument/2006/relationships/image" Target="../media/image100.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notesSlide" Target="../notesSlides/notesSlide30.xml"/><Relationship Id="rId22" Type="http://schemas.openxmlformats.org/officeDocument/2006/relationships/image" Target="../media/image126.png"/><Relationship Id="rId27"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image" Target="../media/image130.png"/><Relationship Id="rId26" Type="http://schemas.openxmlformats.org/officeDocument/2006/relationships/image" Target="../media/image71.png"/><Relationship Id="rId3" Type="http://schemas.openxmlformats.org/officeDocument/2006/relationships/tags" Target="../tags/tag106.xml"/><Relationship Id="rId21" Type="http://schemas.openxmlformats.org/officeDocument/2006/relationships/image" Target="../media/image135.png"/><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105.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138.png"/><Relationship Id="rId5" Type="http://schemas.openxmlformats.org/officeDocument/2006/relationships/tags" Target="../tags/tag108.xml"/><Relationship Id="rId15" Type="http://schemas.openxmlformats.org/officeDocument/2006/relationships/notesSlide" Target="../notesSlides/notesSlide31.xml"/><Relationship Id="rId23" Type="http://schemas.openxmlformats.org/officeDocument/2006/relationships/image" Target="../media/image137.png"/><Relationship Id="rId28" Type="http://schemas.openxmlformats.org/officeDocument/2006/relationships/image" Target="../media/image58.png"/><Relationship Id="rId10" Type="http://schemas.openxmlformats.org/officeDocument/2006/relationships/tags" Target="../tags/tag113.xml"/><Relationship Id="rId19" Type="http://schemas.openxmlformats.org/officeDocument/2006/relationships/image" Target="../media/image133.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slideLayout" Target="../slideLayouts/slideLayout12.xml"/><Relationship Id="rId22" Type="http://schemas.openxmlformats.org/officeDocument/2006/relationships/image" Target="../media/image136.png"/><Relationship Id="rId27"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3" Type="http://schemas.openxmlformats.org/officeDocument/2006/relationships/tags" Target="../tags/tag129.xml"/><Relationship Id="rId18" Type="http://schemas.openxmlformats.org/officeDocument/2006/relationships/tags" Target="../tags/tag134.xml"/><Relationship Id="rId26" Type="http://schemas.openxmlformats.org/officeDocument/2006/relationships/image" Target="../media/image136.png"/><Relationship Id="rId39" Type="http://schemas.openxmlformats.org/officeDocument/2006/relationships/image" Target="../media/image148.png"/><Relationship Id="rId21" Type="http://schemas.openxmlformats.org/officeDocument/2006/relationships/tags" Target="../tags/tag137.xml"/><Relationship Id="rId34" Type="http://schemas.openxmlformats.org/officeDocument/2006/relationships/image" Target="../media/image143.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3.xml"/><Relationship Id="rId2" Type="http://schemas.openxmlformats.org/officeDocument/2006/relationships/tags" Target="../tags/tag118.xml"/><Relationship Id="rId16" Type="http://schemas.openxmlformats.org/officeDocument/2006/relationships/tags" Target="../tags/tag132.xml"/><Relationship Id="rId29" Type="http://schemas.openxmlformats.org/officeDocument/2006/relationships/image" Target="../media/image131.png"/><Relationship Id="rId11" Type="http://schemas.openxmlformats.org/officeDocument/2006/relationships/tags" Target="../tags/tag127.xml"/><Relationship Id="rId24" Type="http://schemas.openxmlformats.org/officeDocument/2006/relationships/tags" Target="../tags/tag140.xml"/><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39.png"/><Relationship Id="rId45" Type="http://schemas.openxmlformats.org/officeDocument/2006/relationships/image" Target="../media/image153.png"/><Relationship Id="rId5" Type="http://schemas.openxmlformats.org/officeDocument/2006/relationships/tags" Target="../tags/tag121.xml"/><Relationship Id="rId15" Type="http://schemas.openxmlformats.org/officeDocument/2006/relationships/tags" Target="../tags/tag131.xml"/><Relationship Id="rId23" Type="http://schemas.openxmlformats.org/officeDocument/2006/relationships/tags" Target="../tags/tag139.xml"/><Relationship Id="rId28" Type="http://schemas.openxmlformats.org/officeDocument/2006/relationships/image" Target="../media/image71.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26.xml"/><Relationship Id="rId19" Type="http://schemas.openxmlformats.org/officeDocument/2006/relationships/tags" Target="../tags/tag135.xml"/><Relationship Id="rId31" Type="http://schemas.openxmlformats.org/officeDocument/2006/relationships/image" Target="../media/image140.png"/><Relationship Id="rId44" Type="http://schemas.openxmlformats.org/officeDocument/2006/relationships/image" Target="../media/image152.png"/><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 Id="rId22" Type="http://schemas.openxmlformats.org/officeDocument/2006/relationships/tags" Target="../tags/tag138.xml"/><Relationship Id="rId27" Type="http://schemas.openxmlformats.org/officeDocument/2006/relationships/image" Target="../media/image137.png"/><Relationship Id="rId30" Type="http://schemas.openxmlformats.org/officeDocument/2006/relationships/image" Target="../media/image84.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4.xml"/><Relationship Id="rId3" Type="http://schemas.openxmlformats.org/officeDocument/2006/relationships/tags" Target="../tags/tag119.xml"/><Relationship Id="rId12" Type="http://schemas.openxmlformats.org/officeDocument/2006/relationships/tags" Target="../tags/tag128.xml"/><Relationship Id="rId17" Type="http://schemas.openxmlformats.org/officeDocument/2006/relationships/tags" Target="../tags/tag133.xml"/><Relationship Id="rId25" Type="http://schemas.openxmlformats.org/officeDocument/2006/relationships/slideLayout" Target="../slideLayouts/slideLayout12.xml"/><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4.png"/><Relationship Id="rId20" Type="http://schemas.openxmlformats.org/officeDocument/2006/relationships/tags" Target="../tags/tag136.xml"/><Relationship Id="rId41" Type="http://schemas.openxmlformats.org/officeDocument/2006/relationships/image" Target="../media/image149.png"/><Relationship Id="rId1" Type="http://schemas.openxmlformats.org/officeDocument/2006/relationships/tags" Target="../tags/tag117.xml"/><Relationship Id="rId6" Type="http://schemas.openxmlformats.org/officeDocument/2006/relationships/tags" Target="../tags/tag1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3.xml"/><Relationship Id="rId21" Type="http://schemas.openxmlformats.org/officeDocument/2006/relationships/image" Target="../media/image165.png"/><Relationship Id="rId7" Type="http://schemas.openxmlformats.org/officeDocument/2006/relationships/tags" Target="../tags/tag147.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2.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50.xml"/><Relationship Id="rId19" Type="http://schemas.openxmlformats.org/officeDocument/2006/relationships/image" Target="../media/image163.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159.png"/><Relationship Id="rId22"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66.png"/><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4.xml"/><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13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fontScale="925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Natural </a:t>
            </a:r>
            <a:r>
              <a:rPr lang="en-US" sz="3600" dirty="0"/>
              <a:t>organic matter </a:t>
            </a:r>
            <a:r>
              <a:rPr lang="en-US" sz="3600" dirty="0" smtClean="0"/>
              <a:t>(NOM</a:t>
            </a:r>
            <a:r>
              <a:rPr lang="en-US" sz="3600" dirty="0"/>
              <a:t>) </a:t>
            </a:r>
            <a:r>
              <a:rPr lang="en-US" sz="3600" dirty="0" smtClean="0"/>
              <a:t>attaches to </a:t>
            </a:r>
            <a:r>
              <a:rPr lang="en-US" sz="3600" dirty="0"/>
              <a:t>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34"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35"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45"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53"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229138</TotalTime>
  <Words>3302</Words>
  <Application>Microsoft Office PowerPoint</Application>
  <PresentationFormat>On-screen Show (4:3)</PresentationFormat>
  <Paragraphs>451</Paragraphs>
  <Slides>66</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66</vt:i4>
      </vt:variant>
    </vt:vector>
  </HeadingPairs>
  <TitlesOfParts>
    <vt:vector size="79"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Natural organic matter (NOM) attaches to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6781</cp:revision>
  <dcterms:created xsi:type="dcterms:W3CDTF">2009-05-27T15:44:15Z</dcterms:created>
  <dcterms:modified xsi:type="dcterms:W3CDTF">2019-10-02T15:20:41Z</dcterms:modified>
</cp:coreProperties>
</file>